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A86F-1521-674D-B454-EE48B6E3F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Can we predict the category of an app from it’s description?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146D3C-6794-9E4D-B14D-0EC48E26A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5976"/>
            <a:ext cx="6831673" cy="1086237"/>
          </a:xfrm>
        </p:spPr>
        <p:txBody>
          <a:bodyPr/>
          <a:lstStyle/>
          <a:p>
            <a:r>
              <a:rPr lang="en-US" dirty="0"/>
              <a:t>By Vicente Echeveste &amp; Anthony Tapias</a:t>
            </a:r>
          </a:p>
        </p:txBody>
      </p:sp>
    </p:spTree>
    <p:extLst>
      <p:ext uri="{BB962C8B-B14F-4D97-AF65-F5344CB8AC3E}">
        <p14:creationId xmlns:p14="http://schemas.microsoft.com/office/powerpoint/2010/main" val="2380210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6DA3-FF03-5C4F-A9AF-95DB87D5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9459E6-A7AB-3C40-96FB-3B5F9FF6C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897" y="2171700"/>
            <a:ext cx="8178000" cy="3581400"/>
          </a:xfrm>
        </p:spPr>
      </p:pic>
    </p:spTree>
    <p:extLst>
      <p:ext uri="{BB962C8B-B14F-4D97-AF65-F5344CB8AC3E}">
        <p14:creationId xmlns:p14="http://schemas.microsoft.com/office/powerpoint/2010/main" val="307957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3E332-192F-EB4E-82D9-753D4826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Naive-Bayes Multinomial 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10D232-D775-7246-9180-F623490EC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106" y="2264979"/>
            <a:ext cx="8212188" cy="3581400"/>
          </a:xfrm>
        </p:spPr>
      </p:pic>
    </p:spTree>
    <p:extLst>
      <p:ext uri="{BB962C8B-B14F-4D97-AF65-F5344CB8AC3E}">
        <p14:creationId xmlns:p14="http://schemas.microsoft.com/office/powerpoint/2010/main" val="1480155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303B5-7810-2041-BD60-6C7E8CE9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Classifier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FFBA4-0705-0346-BF00-C08B5FF05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347" y="2171700"/>
            <a:ext cx="9186011" cy="3904593"/>
          </a:xfrm>
        </p:spPr>
      </p:pic>
    </p:spTree>
    <p:extLst>
      <p:ext uri="{BB962C8B-B14F-4D97-AF65-F5344CB8AC3E}">
        <p14:creationId xmlns:p14="http://schemas.microsoft.com/office/powerpoint/2010/main" val="296320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DB9F-84B4-2F45-A615-D971A5CE0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2BFEA-E2FB-584A-8C4E-55C467EB8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475" y="2171700"/>
            <a:ext cx="7843449" cy="3971139"/>
          </a:xfrm>
        </p:spPr>
      </p:pic>
    </p:spTree>
    <p:extLst>
      <p:ext uri="{BB962C8B-B14F-4D97-AF65-F5344CB8AC3E}">
        <p14:creationId xmlns:p14="http://schemas.microsoft.com/office/powerpoint/2010/main" val="137228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01F5-0D79-8248-AEDC-73355B78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TPOT – Automated Model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CFE5D-35B6-604E-9719-674C6A39B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422" y="2171700"/>
            <a:ext cx="7872123" cy="4201295"/>
          </a:xfrm>
        </p:spPr>
      </p:pic>
    </p:spTree>
    <p:extLst>
      <p:ext uri="{BB962C8B-B14F-4D97-AF65-F5344CB8AC3E}">
        <p14:creationId xmlns:p14="http://schemas.microsoft.com/office/powerpoint/2010/main" val="263543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249C-13C3-8349-9608-D96C7DFE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003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SVC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0765FD-8D81-AB43-856B-7891F5D27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469" y="1355834"/>
            <a:ext cx="7545095" cy="5478977"/>
          </a:xfrm>
        </p:spPr>
      </p:pic>
    </p:spTree>
    <p:extLst>
      <p:ext uri="{BB962C8B-B14F-4D97-AF65-F5344CB8AC3E}">
        <p14:creationId xmlns:p14="http://schemas.microsoft.com/office/powerpoint/2010/main" val="63854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6565-DF07-FF4A-B1E2-77485D77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</a:t>
            </a:r>
            <a:r>
              <a:rPr lang="en-US" dirty="0" err="1"/>
              <a:t>Boosing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B88D9-E634-6A40-8D31-ADD824310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902" y="1902372"/>
            <a:ext cx="9853727" cy="4459014"/>
          </a:xfrm>
        </p:spPr>
      </p:pic>
    </p:spTree>
    <p:extLst>
      <p:ext uri="{BB962C8B-B14F-4D97-AF65-F5344CB8AC3E}">
        <p14:creationId xmlns:p14="http://schemas.microsoft.com/office/powerpoint/2010/main" val="167084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5AFC-D246-8E4E-838E-E786CD78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7544B1-4F44-CA47-8E90-AAE2608A3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960178"/>
            <a:ext cx="10453464" cy="4009697"/>
          </a:xfrm>
        </p:spPr>
      </p:pic>
    </p:spTree>
    <p:extLst>
      <p:ext uri="{BB962C8B-B14F-4D97-AF65-F5344CB8AC3E}">
        <p14:creationId xmlns:p14="http://schemas.microsoft.com/office/powerpoint/2010/main" val="899804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E012-AC5C-8A46-89B7-3610B0D8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D2BB5-222B-A240-AEB8-53CC890F0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60634"/>
            <a:ext cx="10513895" cy="4700752"/>
          </a:xfrm>
        </p:spPr>
      </p:pic>
    </p:spTree>
    <p:extLst>
      <p:ext uri="{BB962C8B-B14F-4D97-AF65-F5344CB8AC3E}">
        <p14:creationId xmlns:p14="http://schemas.microsoft.com/office/powerpoint/2010/main" val="337079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9EF6E-3492-184B-B41E-0C8E7C37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493" y="58938"/>
            <a:ext cx="3967655" cy="638503"/>
          </a:xfrm>
        </p:spPr>
        <p:txBody>
          <a:bodyPr>
            <a:normAutofit fontScale="90000"/>
          </a:bodyPr>
          <a:lstStyle/>
          <a:p>
            <a:r>
              <a:rPr lang="en-US" dirty="0"/>
              <a:t>Voting 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703D6-16F7-AD45-A22E-0D321FEAA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9151" y="697441"/>
            <a:ext cx="7864337" cy="6160559"/>
          </a:xfrm>
        </p:spPr>
      </p:pic>
    </p:spTree>
    <p:extLst>
      <p:ext uri="{BB962C8B-B14F-4D97-AF65-F5344CB8AC3E}">
        <p14:creationId xmlns:p14="http://schemas.microsoft.com/office/powerpoint/2010/main" val="46576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7F50-AEDB-3D4B-8F64-7E572BA7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an App’s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8DBD5-4AD4-1748-920F-32BADEC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34407"/>
            <a:ext cx="9601200" cy="1613338"/>
          </a:xfrm>
        </p:spPr>
        <p:txBody>
          <a:bodyPr/>
          <a:lstStyle/>
          <a:p>
            <a:r>
              <a:rPr lang="en-US" dirty="0"/>
              <a:t>We wanted to see if we can create a Machine Learning model that will accurately predict the category of an app from the app's description. To do this we created a web scraper to scrape data from the </a:t>
            </a:r>
            <a:r>
              <a:rPr lang="en-US" dirty="0" err="1"/>
              <a:t>GooglePlay</a:t>
            </a:r>
            <a:r>
              <a:rPr lang="en-US" dirty="0"/>
              <a:t> Store. After cleaning our data, we performed NLTK, Feature Engineering and Model Fitting to create an optimal ML Model.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B5524E-03AD-164C-8E1C-5882DB5643A6}"/>
              </a:ext>
            </a:extLst>
          </p:cNvPr>
          <p:cNvSpPr txBox="1"/>
          <p:nvPr/>
        </p:nvSpPr>
        <p:spPr>
          <a:xfrm>
            <a:off x="7740691" y="6379939"/>
            <a:ext cx="105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B84AD-7D2C-1244-BE02-9F6DD25E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254" y="3551841"/>
            <a:ext cx="2639009" cy="2822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E2B2F2-AE4F-B44D-A6F9-99A957A57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507" y="3520307"/>
            <a:ext cx="2615110" cy="28542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4C9A47-51B1-154D-98DA-ED9668DA43C8}"/>
              </a:ext>
            </a:extLst>
          </p:cNvPr>
          <p:cNvSpPr txBox="1"/>
          <p:nvPr/>
        </p:nvSpPr>
        <p:spPr>
          <a:xfrm>
            <a:off x="3823339" y="6374604"/>
            <a:ext cx="857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Dating</a:t>
            </a:r>
          </a:p>
        </p:txBody>
      </p:sp>
    </p:spTree>
    <p:extLst>
      <p:ext uri="{BB962C8B-B14F-4D97-AF65-F5344CB8AC3E}">
        <p14:creationId xmlns:p14="http://schemas.microsoft.com/office/powerpoint/2010/main" val="3949388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B5E9-48C3-0E49-B54E-ABBFC62A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with Linear SVC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66407-D605-5844-BAD7-1D58AB379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524000"/>
            <a:ext cx="7812434" cy="5037083"/>
          </a:xfrm>
        </p:spPr>
      </p:pic>
    </p:spTree>
    <p:extLst>
      <p:ext uri="{BB962C8B-B14F-4D97-AF65-F5344CB8AC3E}">
        <p14:creationId xmlns:p14="http://schemas.microsoft.com/office/powerpoint/2010/main" val="301072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399F-4F42-EC43-AAB0-6F9C68C1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with KNN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C526D-FF32-DF42-BD2F-8F62CAB20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89931"/>
            <a:ext cx="10455705" cy="3480856"/>
          </a:xfrm>
        </p:spPr>
      </p:pic>
    </p:spTree>
    <p:extLst>
      <p:ext uri="{BB962C8B-B14F-4D97-AF65-F5344CB8AC3E}">
        <p14:creationId xmlns:p14="http://schemas.microsoft.com/office/powerpoint/2010/main" val="1899787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A873-4097-684A-8D34-B3DE122C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with Random Forest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AED66C-CFB6-224D-B6F3-3424C3892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635672"/>
            <a:ext cx="9601200" cy="32288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E667D-1681-E84A-949E-9AEB4DE13CB2}"/>
              </a:ext>
            </a:extLst>
          </p:cNvPr>
          <p:cNvSpPr txBox="1"/>
          <p:nvPr/>
        </p:nvSpPr>
        <p:spPr>
          <a:xfrm>
            <a:off x="1371600" y="5445041"/>
            <a:ext cx="951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Naive Bayes did not work with PCA transformed data because it will not take in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2217511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B318-452E-D141-84F1-C1DC57F7A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007" y="856592"/>
            <a:ext cx="4020207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Analysis: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35598-701A-414F-AB7A-94CE67F5C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0718" y="856592"/>
            <a:ext cx="5940358" cy="5903405"/>
          </a:xfrm>
        </p:spPr>
      </p:pic>
    </p:spTree>
    <p:extLst>
      <p:ext uri="{BB962C8B-B14F-4D97-AF65-F5344CB8AC3E}">
        <p14:creationId xmlns:p14="http://schemas.microsoft.com/office/powerpoint/2010/main" val="1764377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8EED-6A7C-5C48-8770-CE8713D3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38959"/>
            <a:ext cx="9601200" cy="817179"/>
          </a:xfrm>
        </p:spPr>
        <p:txBody>
          <a:bodyPr/>
          <a:lstStyle/>
          <a:p>
            <a:r>
              <a:rPr lang="en-US" dirty="0"/>
              <a:t>Classification Report on Test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E7FD46-F327-B745-8DC5-D5B600CB1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238" y="1308537"/>
            <a:ext cx="5741923" cy="5133669"/>
          </a:xfrm>
        </p:spPr>
      </p:pic>
    </p:spTree>
    <p:extLst>
      <p:ext uri="{BB962C8B-B14F-4D97-AF65-F5344CB8AC3E}">
        <p14:creationId xmlns:p14="http://schemas.microsoft.com/office/powerpoint/2010/main" val="643686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2E67-CDB1-044B-9275-B13308FDF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22586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Report on All Data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C07C69-28DC-DB49-B66F-0DA34644A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372" y="1886606"/>
            <a:ext cx="5039710" cy="45571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75A0FE-C0CA-A54D-9A8B-00DCFE14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501" y="1886606"/>
            <a:ext cx="5038828" cy="45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7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6553-D875-4444-8A8A-FFCC5376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Categories Linear SVC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3E6942-F88E-184A-8D8C-28BE4A3B4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886" y="2171700"/>
            <a:ext cx="7292627" cy="2423291"/>
          </a:xfrm>
        </p:spPr>
      </p:pic>
    </p:spTree>
    <p:extLst>
      <p:ext uri="{BB962C8B-B14F-4D97-AF65-F5344CB8AC3E}">
        <p14:creationId xmlns:p14="http://schemas.microsoft.com/office/powerpoint/2010/main" val="325224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D711-A6C3-314B-98D2-F0A022B5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Categories Voting Classification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CAC77F-4283-A243-9CDB-CCA57207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290" y="2554889"/>
            <a:ext cx="9126792" cy="3372945"/>
          </a:xfrm>
        </p:spPr>
      </p:pic>
    </p:spTree>
    <p:extLst>
      <p:ext uri="{BB962C8B-B14F-4D97-AF65-F5344CB8AC3E}">
        <p14:creationId xmlns:p14="http://schemas.microsoft.com/office/powerpoint/2010/main" val="3174195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F72E-2DBA-5740-8A3C-3BF645A2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Categories PCA Linear SVC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7767DD-6C32-B444-BB9E-C94FD0F10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992" y="2495988"/>
            <a:ext cx="9074808" cy="3388874"/>
          </a:xfrm>
        </p:spPr>
      </p:pic>
    </p:spTree>
    <p:extLst>
      <p:ext uri="{BB962C8B-B14F-4D97-AF65-F5344CB8AC3E}">
        <p14:creationId xmlns:p14="http://schemas.microsoft.com/office/powerpoint/2010/main" val="2114145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66-A5EF-084F-9D5F-22D20E1D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309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1A04E-D34F-D74F-86B7-443A24D1C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752239"/>
            <a:ext cx="9601200" cy="15397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This can be a recommender for the Google Play Store or the Apple App Store when a developer is uploading their app.</a:t>
            </a:r>
          </a:p>
          <a:p>
            <a:pPr marL="0" indent="0">
              <a:buNone/>
            </a:pPr>
            <a:r>
              <a:rPr lang="en-US" dirty="0"/>
              <a:t>2. An angel investor might double check the pitch of an app idea to see if it falls in the correct 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033D8-A4E4-0A4A-B5A8-795A7035FF62}"/>
              </a:ext>
            </a:extLst>
          </p:cNvPr>
          <p:cNvSpPr txBox="1"/>
          <p:nvPr/>
        </p:nvSpPr>
        <p:spPr>
          <a:xfrm>
            <a:off x="1371599" y="5265682"/>
            <a:ext cx="9863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We have 60 samples per category, this might not represent the distribution of download per applications in each category in the app store.</a:t>
            </a:r>
          </a:p>
          <a:p>
            <a:r>
              <a:rPr lang="en-US" sz="2000" dirty="0"/>
              <a:t>2. We only took descriptions from the top free apps of each category.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09F1A-95CF-A44A-B78F-EAB8504732E4}"/>
              </a:ext>
            </a:extLst>
          </p:cNvPr>
          <p:cNvSpPr txBox="1"/>
          <p:nvPr/>
        </p:nvSpPr>
        <p:spPr>
          <a:xfrm>
            <a:off x="1371599" y="229057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 Cases: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06FEB-AAFE-B344-9E5D-6923F24C8A8D}"/>
              </a:ext>
            </a:extLst>
          </p:cNvPr>
          <p:cNvSpPr txBox="1"/>
          <p:nvPr/>
        </p:nvSpPr>
        <p:spPr>
          <a:xfrm>
            <a:off x="1371599" y="4785202"/>
            <a:ext cx="42934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Potential Problems with our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9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904C-9CA5-3A4E-BCF2-C31B66242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62331"/>
            <a:ext cx="3105807" cy="638503"/>
          </a:xfrm>
        </p:spPr>
        <p:txBody>
          <a:bodyPr>
            <a:normAutofit fontScale="90000"/>
          </a:bodyPr>
          <a:lstStyle/>
          <a:p>
            <a:r>
              <a:rPr lang="en-US" dirty="0"/>
              <a:t>Web Scraper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A6BF5E-B905-E54F-8C28-9635FD65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22" y="2170331"/>
            <a:ext cx="9079516" cy="4535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AAA409-7E2C-AF4B-A832-558C1B32AF8A}"/>
              </a:ext>
            </a:extLst>
          </p:cNvPr>
          <p:cNvSpPr txBox="1"/>
          <p:nvPr/>
        </p:nvSpPr>
        <p:spPr>
          <a:xfrm>
            <a:off x="1525422" y="1362417"/>
            <a:ext cx="9804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created a web scraper to collect 60 app descriptions per category for 18 categories. After collecting our data we saved it to a file in dictionary format. </a:t>
            </a:r>
          </a:p>
        </p:txBody>
      </p:sp>
    </p:spTree>
    <p:extLst>
      <p:ext uri="{BB962C8B-B14F-4D97-AF65-F5344CB8AC3E}">
        <p14:creationId xmlns:p14="http://schemas.microsoft.com/office/powerpoint/2010/main" val="388861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D2EF-E09C-554F-8E18-F75673F9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5138"/>
          </a:xfrm>
        </p:spPr>
        <p:txBody>
          <a:bodyPr/>
          <a:lstStyle/>
          <a:p>
            <a:r>
              <a:rPr lang="en-US" dirty="0"/>
              <a:t>NLTK &amp; Feature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F9669-AADE-F54C-BA9F-F51CFEAB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66" y="1769665"/>
            <a:ext cx="3244097" cy="2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831EB-1572-9D44-AAD2-0122B0D2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955" y="1769665"/>
            <a:ext cx="5292313" cy="4242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AA5994-2E2F-A945-BAD5-D33F12ACD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583" y="4792717"/>
            <a:ext cx="2964064" cy="206528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EB7C4CA-C8F5-8A4F-93A6-4E6494ACDC45}"/>
              </a:ext>
            </a:extLst>
          </p:cNvPr>
          <p:cNvSpPr/>
          <p:nvPr/>
        </p:nvSpPr>
        <p:spPr>
          <a:xfrm>
            <a:off x="4508938" y="3042715"/>
            <a:ext cx="1103586" cy="478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677C70DD-EC8A-0B40-A492-85476B0402D9}"/>
              </a:ext>
            </a:extLst>
          </p:cNvPr>
          <p:cNvSpPr/>
          <p:nvPr/>
        </p:nvSpPr>
        <p:spPr>
          <a:xfrm>
            <a:off x="4508938" y="5102743"/>
            <a:ext cx="1103586" cy="5097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3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C43A-3AB4-1D46-A82D-B5097473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7BBAE-C06E-3A47-BB4D-8ADF86570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640" y="1881352"/>
            <a:ext cx="4826236" cy="4692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82843B-67BA-6F4C-9193-B9DC3F517893}"/>
              </a:ext>
            </a:extLst>
          </p:cNvPr>
          <p:cNvSpPr txBox="1"/>
          <p:nvPr/>
        </p:nvSpPr>
        <p:spPr>
          <a:xfrm>
            <a:off x="809295" y="4931300"/>
            <a:ext cx="3394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Word count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191983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88DA7-3D33-1D4B-AE9E-56926735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94" y="157655"/>
            <a:ext cx="5165154" cy="2609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4CE20B-742F-4E43-8EFC-5C4EDA054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078" y="157655"/>
            <a:ext cx="4925651" cy="2511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7D1AB7-0771-4D41-814E-C6985CB73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94" y="3526853"/>
            <a:ext cx="5242847" cy="25978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2FD304-3B01-F444-A02C-4ED3AE7D8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091" y="3531475"/>
            <a:ext cx="5209627" cy="25931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D7C369-C86F-1045-867F-900BD1F580AA}"/>
              </a:ext>
            </a:extLst>
          </p:cNvPr>
          <p:cNvSpPr txBox="1"/>
          <p:nvPr/>
        </p:nvSpPr>
        <p:spPr>
          <a:xfrm>
            <a:off x="2848304" y="2777851"/>
            <a:ext cx="143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8E545-F303-AA44-B1A6-9AFE9BF43C07}"/>
              </a:ext>
            </a:extLst>
          </p:cNvPr>
          <p:cNvSpPr txBox="1"/>
          <p:nvPr/>
        </p:nvSpPr>
        <p:spPr>
          <a:xfrm>
            <a:off x="9082786" y="27312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5E9AFB-5961-3746-956F-892E1D36663A}"/>
              </a:ext>
            </a:extLst>
          </p:cNvPr>
          <p:cNvSpPr txBox="1"/>
          <p:nvPr/>
        </p:nvSpPr>
        <p:spPr>
          <a:xfrm>
            <a:off x="2997736" y="6319664"/>
            <a:ext cx="88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Sports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D50A56-6BC5-6346-8A8C-5054541CEF6E}"/>
              </a:ext>
            </a:extLst>
          </p:cNvPr>
          <p:cNvSpPr txBox="1"/>
          <p:nvPr/>
        </p:nvSpPr>
        <p:spPr>
          <a:xfrm>
            <a:off x="8961917" y="6319664"/>
            <a:ext cx="115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2167104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2D20-DE40-CF45-9F49-1A10A141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5138"/>
          </a:xfrm>
        </p:spPr>
        <p:txBody>
          <a:bodyPr/>
          <a:lstStyle/>
          <a:p>
            <a:r>
              <a:rPr lang="en-US" dirty="0"/>
              <a:t>Test-Train-Split &amp; TF-IDF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1B44E-6912-514C-A398-AF949DC4D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19" y="1786759"/>
            <a:ext cx="6986509" cy="493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0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30F3-802B-5C47-ACCF-D9C03FE5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TD-IDF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04CDA-4A22-5A42-9FAB-4DA8F2F45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965" y="2783926"/>
            <a:ext cx="8350469" cy="33548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4A317-19C4-A248-963B-65860A4ED436}"/>
              </a:ext>
            </a:extLst>
          </p:cNvPr>
          <p:cNvSpPr txBox="1"/>
          <p:nvPr/>
        </p:nvSpPr>
        <p:spPr>
          <a:xfrm>
            <a:off x="1371600" y="1776671"/>
            <a:ext cx="10378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TF-IDF function to transform our data to reflect how important a word is in the collection of descriptions in each category.</a:t>
            </a:r>
          </a:p>
        </p:txBody>
      </p:sp>
    </p:spTree>
    <p:extLst>
      <p:ext uri="{BB962C8B-B14F-4D97-AF65-F5344CB8AC3E}">
        <p14:creationId xmlns:p14="http://schemas.microsoft.com/office/powerpoint/2010/main" val="245591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54FEE-15DB-BB4E-A020-D1CDC489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3097"/>
          </a:xfrm>
        </p:spPr>
        <p:txBody>
          <a:bodyPr/>
          <a:lstStyle/>
          <a:p>
            <a:r>
              <a:rPr lang="en-US" dirty="0"/>
              <a:t>Corpus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2909-A03E-7D47-B34C-83D84F997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60786"/>
            <a:ext cx="9601200" cy="394138"/>
          </a:xfrm>
        </p:spPr>
        <p:txBody>
          <a:bodyPr/>
          <a:lstStyle/>
          <a:p>
            <a:r>
              <a:rPr lang="en-US" dirty="0"/>
              <a:t>How many non-zero elements are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3844C-605B-8840-A87C-22B4C577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27" y="2785241"/>
            <a:ext cx="9637219" cy="18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036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207</TotalTime>
  <Words>350</Words>
  <Application>Microsoft Macintosh PowerPoint</Application>
  <PresentationFormat>Widescreen</PresentationFormat>
  <Paragraphs>47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Calibri</vt:lpstr>
      <vt:lpstr>Franklin Gothic Book</vt:lpstr>
      <vt:lpstr>Crop</vt:lpstr>
      <vt:lpstr>Can we predict the category of an app from it’s description?</vt:lpstr>
      <vt:lpstr>Predicting an App’s Category</vt:lpstr>
      <vt:lpstr>Web Scraper</vt:lpstr>
      <vt:lpstr>NLTK &amp; Feature Engineering</vt:lpstr>
      <vt:lpstr>Frequency Distributions</vt:lpstr>
      <vt:lpstr>PowerPoint Presentation</vt:lpstr>
      <vt:lpstr>Test-Train-Split &amp; TF-IDF</vt:lpstr>
      <vt:lpstr>TD-IDF</vt:lpstr>
      <vt:lpstr>Corpus Statistics</vt:lpstr>
      <vt:lpstr>K-Nearest Neighbor</vt:lpstr>
      <vt:lpstr>Naive-Bayes Multinomial Classifier</vt:lpstr>
      <vt:lpstr>Random Forest Classifier </vt:lpstr>
      <vt:lpstr>Support Vector Machine</vt:lpstr>
      <vt:lpstr>TPOT – Automated Model Selection</vt:lpstr>
      <vt:lpstr>Linear SVC</vt:lpstr>
      <vt:lpstr>Gradient Boosing</vt:lpstr>
      <vt:lpstr>AdaBoosting </vt:lpstr>
      <vt:lpstr>XGBoosting</vt:lpstr>
      <vt:lpstr>Voting Classifier</vt:lpstr>
      <vt:lpstr>PCA with Linear SVC</vt:lpstr>
      <vt:lpstr>PCA with KNN</vt:lpstr>
      <vt:lpstr>PCA with Random Forest</vt:lpstr>
      <vt:lpstr>Visual Analysis:  Confusion Matrix</vt:lpstr>
      <vt:lpstr>Classification Report on Test Data</vt:lpstr>
      <vt:lpstr>Classification Report on All Data </vt:lpstr>
      <vt:lpstr>Predicting Categories Linear SVC Model</vt:lpstr>
      <vt:lpstr>Predicting Categories Voting Classification Model</vt:lpstr>
      <vt:lpstr>Predicting Categories PCA Linear SVC Model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predict the category of an app from it’s description?</dc:title>
  <dc:creator>Ant TAP</dc:creator>
  <cp:lastModifiedBy>Ant TAP</cp:lastModifiedBy>
  <cp:revision>10</cp:revision>
  <dcterms:created xsi:type="dcterms:W3CDTF">2019-01-09T17:30:11Z</dcterms:created>
  <dcterms:modified xsi:type="dcterms:W3CDTF">2019-01-09T20:57:47Z</dcterms:modified>
</cp:coreProperties>
</file>